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445" r:id="rId4"/>
    <p:sldId id="303" r:id="rId5"/>
    <p:sldId id="367" r:id="rId6"/>
    <p:sldId id="450" r:id="rId7"/>
    <p:sldId id="451" r:id="rId8"/>
    <p:sldId id="452" r:id="rId9"/>
    <p:sldId id="453" r:id="rId10"/>
    <p:sldId id="454" r:id="rId11"/>
    <p:sldId id="430" r:id="rId12"/>
    <p:sldId id="431" r:id="rId13"/>
    <p:sldId id="442" r:id="rId14"/>
    <p:sldId id="448" r:id="rId15"/>
    <p:sldId id="436" r:id="rId16"/>
    <p:sldId id="432" r:id="rId17"/>
    <p:sldId id="438" r:id="rId18"/>
    <p:sldId id="439" r:id="rId19"/>
    <p:sldId id="433" r:id="rId20"/>
    <p:sldId id="440" r:id="rId21"/>
    <p:sldId id="437" r:id="rId22"/>
    <p:sldId id="455" r:id="rId23"/>
    <p:sldId id="456" r:id="rId24"/>
    <p:sldId id="457" r:id="rId25"/>
    <p:sldId id="447" r:id="rId26"/>
    <p:sldId id="446" r:id="rId27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80125-FF09-3C4C-84D2-5E364A29A443}" v="3" dt="2019-10-12T21:46:39.7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0272"/>
  </p:normalViewPr>
  <p:slideViewPr>
    <p:cSldViewPr snapToGrid="0" snapToObjects="1">
      <p:cViewPr varScale="1">
        <p:scale>
          <a:sx n="147" d="100"/>
          <a:sy n="147" d="100"/>
        </p:scale>
        <p:origin x="92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20E80125-FF09-3C4C-84D2-5E364A29A443}"/>
    <pc:docChg chg="custSel modSld">
      <pc:chgData name="David Drohan" userId="bd111efc-3a90-4169-a791-cb26685365d4" providerId="ADAL" clId="{20E80125-FF09-3C4C-84D2-5E364A29A443}" dt="2019-10-12T21:45:57.928" v="117" actId="14100"/>
      <pc:docMkLst>
        <pc:docMk/>
      </pc:docMkLst>
      <pc:sldChg chg="modSp">
        <pc:chgData name="David Drohan" userId="bd111efc-3a90-4169-a791-cb26685365d4" providerId="ADAL" clId="{20E80125-FF09-3C4C-84D2-5E364A29A443}" dt="2019-10-12T21:36:14.825" v="59" actId="1038"/>
        <pc:sldMkLst>
          <pc:docMk/>
          <pc:sldMk cId="0" sldId="257"/>
        </pc:sldMkLst>
        <pc:spChg chg="mod">
          <ac:chgData name="David Drohan" userId="bd111efc-3a90-4169-a791-cb26685365d4" providerId="ADAL" clId="{20E80125-FF09-3C4C-84D2-5E364A29A443}" dt="2019-10-12T21:36:07.815" v="29" actId="20577"/>
          <ac:spMkLst>
            <pc:docMk/>
            <pc:sldMk cId="0" sldId="257"/>
            <ac:spMk id="3" creationId="{00000000-0000-0000-0000-000000000000}"/>
          </ac:spMkLst>
        </pc:spChg>
        <pc:picChg chg="mod">
          <ac:chgData name="David Drohan" userId="bd111efc-3a90-4169-a791-cb26685365d4" providerId="ADAL" clId="{20E80125-FF09-3C4C-84D2-5E364A29A443}" dt="2019-10-12T21:36:14.825" v="59" actId="1038"/>
          <ac:picMkLst>
            <pc:docMk/>
            <pc:sldMk cId="0" sldId="257"/>
            <ac:picMk id="4" creationId="{A41149D4-6C0E-0440-8E77-7AD6D7C348AD}"/>
          </ac:picMkLst>
        </pc:picChg>
      </pc:sldChg>
      <pc:sldChg chg="modSp">
        <pc:chgData name="David Drohan" userId="bd111efc-3a90-4169-a791-cb26685365d4" providerId="ADAL" clId="{20E80125-FF09-3C4C-84D2-5E364A29A443}" dt="2019-10-12T21:45:19.450" v="116" actId="1038"/>
        <pc:sldMkLst>
          <pc:docMk/>
          <pc:sldMk cId="425011441" sldId="432"/>
        </pc:sldMkLst>
        <pc:picChg chg="mod">
          <ac:chgData name="David Drohan" userId="bd111efc-3a90-4169-a791-cb26685365d4" providerId="ADAL" clId="{20E80125-FF09-3C4C-84D2-5E364A29A443}" dt="2019-10-12T21:45:04.826" v="79" actId="14100"/>
          <ac:picMkLst>
            <pc:docMk/>
            <pc:sldMk cId="425011441" sldId="432"/>
            <ac:picMk id="6" creationId="{034B18F6-0525-DC49-BE46-C3D4B5EC3528}"/>
          </ac:picMkLst>
        </pc:picChg>
        <pc:picChg chg="mod">
          <ac:chgData name="David Drohan" userId="bd111efc-3a90-4169-a791-cb26685365d4" providerId="ADAL" clId="{20E80125-FF09-3C4C-84D2-5E364A29A443}" dt="2019-10-12T21:45:19.450" v="116" actId="1038"/>
          <ac:picMkLst>
            <pc:docMk/>
            <pc:sldMk cId="425011441" sldId="432"/>
            <ac:picMk id="12" creationId="{00000000-0000-0000-0000-000000000000}"/>
          </ac:picMkLst>
        </pc:picChg>
      </pc:sldChg>
      <pc:sldChg chg="modSp">
        <pc:chgData name="David Drohan" userId="bd111efc-3a90-4169-a791-cb26685365d4" providerId="ADAL" clId="{20E80125-FF09-3C4C-84D2-5E364A29A443}" dt="2019-10-12T21:44:50.354" v="78" actId="1036"/>
        <pc:sldMkLst>
          <pc:docMk/>
          <pc:sldMk cId="966715854" sldId="438"/>
        </pc:sldMkLst>
        <pc:picChg chg="mod">
          <ac:chgData name="David Drohan" userId="bd111efc-3a90-4169-a791-cb26685365d4" providerId="ADAL" clId="{20E80125-FF09-3C4C-84D2-5E364A29A443}" dt="2019-10-12T21:44:50.354" v="78" actId="1036"/>
          <ac:picMkLst>
            <pc:docMk/>
            <pc:sldMk cId="966715854" sldId="438"/>
            <ac:picMk id="7" creationId="{656F052D-2224-C449-BD2C-46C27D424364}"/>
          </ac:picMkLst>
        </pc:picChg>
      </pc:sldChg>
      <pc:sldChg chg="modSp">
        <pc:chgData name="David Drohan" userId="bd111efc-3a90-4169-a791-cb26685365d4" providerId="ADAL" clId="{20E80125-FF09-3C4C-84D2-5E364A29A443}" dt="2019-10-12T21:45:57.928" v="117" actId="14100"/>
        <pc:sldMkLst>
          <pc:docMk/>
          <pc:sldMk cId="1114214782" sldId="439"/>
        </pc:sldMkLst>
        <pc:picChg chg="mod">
          <ac:chgData name="David Drohan" userId="bd111efc-3a90-4169-a791-cb26685365d4" providerId="ADAL" clId="{20E80125-FF09-3C4C-84D2-5E364A29A443}" dt="2019-10-12T21:45:57.928" v="117" actId="14100"/>
          <ac:picMkLst>
            <pc:docMk/>
            <pc:sldMk cId="1114214782" sldId="439"/>
            <ac:picMk id="6" creationId="{18F64C27-1934-D64C-9A64-E54B61652A72}"/>
          </ac:picMkLst>
        </pc:picChg>
      </pc:sldChg>
      <pc:sldChg chg="modSp">
        <pc:chgData name="David Drohan" userId="bd111efc-3a90-4169-a791-cb26685365d4" providerId="ADAL" clId="{20E80125-FF09-3C4C-84D2-5E364A29A443}" dt="2019-10-12T21:42:42.858" v="75" actId="20577"/>
        <pc:sldMkLst>
          <pc:docMk/>
          <pc:sldMk cId="205058614" sldId="445"/>
        </pc:sldMkLst>
        <pc:spChg chg="mod">
          <ac:chgData name="David Drohan" userId="bd111efc-3a90-4169-a791-cb26685365d4" providerId="ADAL" clId="{20E80125-FF09-3C4C-84D2-5E364A29A443}" dt="2019-10-12T21:42:42.858" v="75" actId="20577"/>
          <ac:spMkLst>
            <pc:docMk/>
            <pc:sldMk cId="205058614" sldId="445"/>
            <ac:spMk id="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65A98AA-8117-B944-BDA4-3E7491F84E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5" y="109405"/>
            <a:ext cx="481827" cy="3378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umang.burman.micro/navigation-drawer-with-navigation-component-4f032bfdeae6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blog.mindorks.com/android-navigation-drawer-in-kotl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io/components/navigation-drawer/" TargetMode="External"/><Relationship Id="rId5" Type="http://schemas.openxmlformats.org/officeDocument/2006/relationships/hyperlink" Target="https://medium.com/@myric.september/navigation-in-android-navigation-architecture-component-a1f103a6cc52" TargetMode="External"/><Relationship Id="rId4" Type="http://schemas.openxmlformats.org/officeDocument/2006/relationships/hyperlink" Target="https://developer.android.com/guide/navig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32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Drawer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 Studio (and the Navigation Library) does a lot of the heavy lifting for you, but generally the following steps are necessary to add a Navigation Drawer to your app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Create drawer layout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Bind to navigation drawer layout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Handle navigation drawer click and</a:t>
            </a:r>
          </a:p>
          <a:p>
            <a:pPr lvl="1"/>
            <a:r>
              <a:rPr lang="en-US" i="1" dirty="0">
                <a:solidFill>
                  <a:srgbClr val="008000"/>
                </a:solidFill>
              </a:rPr>
              <a:t>Update content based on user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49815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- </a:t>
            </a:r>
            <a:r>
              <a:rPr lang="en-US" i="1" dirty="0"/>
              <a:t>Create Drawer Layout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8513069" cy="4299943"/>
          </a:xfrm>
        </p:spPr>
        <p:txBody>
          <a:bodyPr/>
          <a:lstStyle/>
          <a:p>
            <a:r>
              <a:rPr lang="en-US" dirty="0"/>
              <a:t>For creating a navigation drawer, first we need to declare the drawer layout in your main activity (our Home) where you want to show the navigation drawer </a:t>
            </a:r>
          </a:p>
          <a:p>
            <a:endParaRPr lang="en-US" dirty="0"/>
          </a:p>
          <a:p>
            <a:r>
              <a:rPr lang="en-US" dirty="0"/>
              <a:t>You add </a:t>
            </a:r>
            <a:r>
              <a:rPr lang="en-US" b="1" dirty="0" err="1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androidx.drawerlayout.widget.DrawerLayout</a:t>
            </a:r>
            <a:r>
              <a:rPr lang="en-US" b="1" dirty="0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as the root view of your activity layout.</a:t>
            </a:r>
          </a:p>
          <a:p>
            <a:endParaRPr lang="en-US" dirty="0"/>
          </a:p>
          <a:p>
            <a:r>
              <a:rPr lang="en-US" dirty="0"/>
              <a:t>We’ll use </a:t>
            </a:r>
            <a:r>
              <a:rPr lang="en-US" b="1" dirty="0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Donation</a:t>
            </a:r>
            <a:r>
              <a:rPr lang="en-US" dirty="0"/>
              <a:t> as the example to illustrate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622496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93AC81-D761-2246-AD5F-E92C0A1B9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0" y="831130"/>
            <a:ext cx="4589406" cy="402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- </a:t>
            </a:r>
            <a:r>
              <a:rPr lang="en-US" i="1" dirty="0"/>
              <a:t>Create Drawer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F129B-E7FE-F446-843A-7F2DD83BF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D44CD4-A688-7741-BB4E-BB31571449AA}"/>
              </a:ext>
            </a:extLst>
          </p:cNvPr>
          <p:cNvCxnSpPr>
            <a:cxnSpLocks/>
          </p:cNvCxnSpPr>
          <p:nvPr/>
        </p:nvCxnSpPr>
        <p:spPr>
          <a:xfrm flipH="1">
            <a:off x="3864416" y="1149531"/>
            <a:ext cx="646621" cy="12192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DA6BC1-0335-0D4E-A41B-41AD8A0CC271}"/>
              </a:ext>
            </a:extLst>
          </p:cNvPr>
          <p:cNvCxnSpPr>
            <a:cxnSpLocks/>
          </p:cNvCxnSpPr>
          <p:nvPr/>
        </p:nvCxnSpPr>
        <p:spPr>
          <a:xfrm flipH="1">
            <a:off x="3541105" y="2777494"/>
            <a:ext cx="646621" cy="12192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E6043-7B54-E54B-91AF-BE30C70944E6}"/>
              </a:ext>
            </a:extLst>
          </p:cNvPr>
          <p:cNvCxnSpPr>
            <a:cxnSpLocks/>
          </p:cNvCxnSpPr>
          <p:nvPr/>
        </p:nvCxnSpPr>
        <p:spPr>
          <a:xfrm flipH="1">
            <a:off x="3292912" y="3609163"/>
            <a:ext cx="669488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E20045-28E2-F94A-88A5-B66A6ED76DCD}"/>
              </a:ext>
            </a:extLst>
          </p:cNvPr>
          <p:cNvCxnSpPr>
            <a:cxnSpLocks/>
          </p:cNvCxnSpPr>
          <p:nvPr/>
        </p:nvCxnSpPr>
        <p:spPr>
          <a:xfrm flipH="1">
            <a:off x="4429823" y="4336329"/>
            <a:ext cx="669488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1E01C0-0565-BD48-9BAD-D7BC25E209BA}"/>
              </a:ext>
            </a:extLst>
          </p:cNvPr>
          <p:cNvCxnSpPr>
            <a:cxnSpLocks/>
          </p:cNvCxnSpPr>
          <p:nvPr/>
        </p:nvCxnSpPr>
        <p:spPr>
          <a:xfrm flipH="1" flipV="1">
            <a:off x="3864416" y="4580709"/>
            <a:ext cx="707584" cy="19594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744159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- </a:t>
            </a:r>
            <a:r>
              <a:rPr lang="en-US" i="1" dirty="0"/>
              <a:t>Create Drawer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D82381-4A0C-0A48-B84F-D0198A08B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4678" y="843558"/>
            <a:ext cx="3498131" cy="4299943"/>
          </a:xfrm>
        </p:spPr>
        <p:txBody>
          <a:bodyPr/>
          <a:lstStyle/>
          <a:p>
            <a:r>
              <a:rPr lang="en-US" sz="1800" b="1" i="1" dirty="0" err="1">
                <a:solidFill>
                  <a:srgbClr val="008000"/>
                </a:solidFill>
              </a:rPr>
              <a:t>home.xm</a:t>
            </a:r>
            <a:r>
              <a:rPr lang="en-US" sz="1800" i="1" dirty="0" err="1">
                <a:solidFill>
                  <a:srgbClr val="008000"/>
                </a:solidFill>
              </a:rPr>
              <a:t>l</a:t>
            </a:r>
            <a:r>
              <a:rPr lang="en-US" sz="1800" i="1" dirty="0">
                <a:solidFill>
                  <a:srgbClr val="008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contains the </a:t>
            </a:r>
            <a:r>
              <a:rPr lang="en-US" sz="1800" b="1" dirty="0">
                <a:solidFill>
                  <a:schemeClr val="tx1"/>
                </a:solidFill>
              </a:rPr>
              <a:t>Navigation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Header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i="1" dirty="0" err="1">
                <a:solidFill>
                  <a:srgbClr val="008000"/>
                </a:solidFill>
              </a:rPr>
              <a:t>nav_header_home</a:t>
            </a:r>
            <a:r>
              <a:rPr lang="en-US" sz="1800" dirty="0">
                <a:solidFill>
                  <a:schemeClr val="tx1"/>
                </a:solidFill>
              </a:rPr>
              <a:t>) AND the </a:t>
            </a:r>
            <a:r>
              <a:rPr lang="en-US" sz="1800" b="1" dirty="0">
                <a:solidFill>
                  <a:schemeClr val="tx1"/>
                </a:solidFill>
              </a:rPr>
              <a:t>Navigation Drawer Menu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i="1" dirty="0" err="1">
                <a:solidFill>
                  <a:srgbClr val="008000"/>
                </a:solidFill>
              </a:rPr>
              <a:t>activity_home_drawer</a:t>
            </a:r>
            <a:r>
              <a:rPr lang="en-US" sz="1800" dirty="0">
                <a:solidFill>
                  <a:schemeClr val="tx1"/>
                </a:solidFill>
              </a:rPr>
              <a:t>) inside a </a:t>
            </a:r>
            <a:r>
              <a:rPr lang="en-US" sz="1800" b="1" dirty="0" err="1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NavigationView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sz="1800" b="1" i="1" dirty="0">
                <a:solidFill>
                  <a:srgbClr val="008000"/>
                </a:solidFill>
              </a:rPr>
              <a:t>home</a:t>
            </a:r>
            <a:r>
              <a:rPr lang="en-US" sz="1800" i="1" dirty="0">
                <a:solidFill>
                  <a:srgbClr val="008000"/>
                </a:solidFill>
              </a:rPr>
              <a:t> </a:t>
            </a:r>
            <a:r>
              <a:rPr lang="en-US" sz="1800" b="1" i="1" dirty="0">
                <a:solidFill>
                  <a:schemeClr val="tx1"/>
                </a:solidFill>
              </a:rPr>
              <a:t>includes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i="1" dirty="0" err="1">
                <a:solidFill>
                  <a:srgbClr val="008000"/>
                </a:solidFill>
              </a:rPr>
              <a:t>app_bar_home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which will display our content</a:t>
            </a:r>
          </a:p>
          <a:p>
            <a:r>
              <a:rPr lang="en-US" sz="1800" dirty="0">
                <a:solidFill>
                  <a:schemeClr val="tx1"/>
                </a:solidFill>
              </a:rPr>
              <a:t>Also, note the ‘ids’ of the widgets (for later on)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B21F8-329D-B34E-ACF5-D424138D5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0" y="831130"/>
            <a:ext cx="4589406" cy="402992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A05B66-6FD2-FA41-A2D8-39FABC1C248A}"/>
              </a:ext>
            </a:extLst>
          </p:cNvPr>
          <p:cNvCxnSpPr>
            <a:cxnSpLocks/>
          </p:cNvCxnSpPr>
          <p:nvPr/>
        </p:nvCxnSpPr>
        <p:spPr>
          <a:xfrm flipH="1">
            <a:off x="3864416" y="1149531"/>
            <a:ext cx="646621" cy="12192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103330-A710-304F-90E6-D8EE83C6C188}"/>
              </a:ext>
            </a:extLst>
          </p:cNvPr>
          <p:cNvCxnSpPr>
            <a:cxnSpLocks/>
          </p:cNvCxnSpPr>
          <p:nvPr/>
        </p:nvCxnSpPr>
        <p:spPr>
          <a:xfrm flipH="1">
            <a:off x="3541105" y="2777494"/>
            <a:ext cx="646621" cy="12192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8451AF-E6AC-3A4E-9422-A7A2CB985136}"/>
              </a:ext>
            </a:extLst>
          </p:cNvPr>
          <p:cNvCxnSpPr>
            <a:cxnSpLocks/>
          </p:cNvCxnSpPr>
          <p:nvPr/>
        </p:nvCxnSpPr>
        <p:spPr>
          <a:xfrm flipH="1">
            <a:off x="3292912" y="3609163"/>
            <a:ext cx="669488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A77EA-508F-3E4B-BAEA-6E51B5C4A087}"/>
              </a:ext>
            </a:extLst>
          </p:cNvPr>
          <p:cNvCxnSpPr>
            <a:cxnSpLocks/>
          </p:cNvCxnSpPr>
          <p:nvPr/>
        </p:nvCxnSpPr>
        <p:spPr>
          <a:xfrm flipH="1">
            <a:off x="4429823" y="4336329"/>
            <a:ext cx="669488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E5EF58-D9E5-D248-9674-54E9C12469A1}"/>
              </a:ext>
            </a:extLst>
          </p:cNvPr>
          <p:cNvCxnSpPr>
            <a:cxnSpLocks/>
          </p:cNvCxnSpPr>
          <p:nvPr/>
        </p:nvCxnSpPr>
        <p:spPr>
          <a:xfrm flipH="1" flipV="1">
            <a:off x="3864416" y="4580709"/>
            <a:ext cx="707584" cy="19594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488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F439259-FA29-C644-B2C6-CC87AE388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6662" y="1508389"/>
            <a:ext cx="3067786" cy="621971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6FCC7A-1852-3F41-90AD-61ADA4E6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845623"/>
            <a:ext cx="5066835" cy="4012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 err="1"/>
              <a:t>nav_header_home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6AC19E-610A-C547-A59B-D06973B8769E}"/>
              </a:ext>
            </a:extLst>
          </p:cNvPr>
          <p:cNvCxnSpPr>
            <a:cxnSpLocks/>
          </p:cNvCxnSpPr>
          <p:nvPr/>
        </p:nvCxnSpPr>
        <p:spPr>
          <a:xfrm flipH="1">
            <a:off x="3865512" y="2727469"/>
            <a:ext cx="2251150" cy="7939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4A8747-0550-684C-B1B3-977C1AF27F9E}"/>
              </a:ext>
            </a:extLst>
          </p:cNvPr>
          <p:cNvCxnSpPr>
            <a:cxnSpLocks/>
          </p:cNvCxnSpPr>
          <p:nvPr/>
        </p:nvCxnSpPr>
        <p:spPr>
          <a:xfrm flipH="1">
            <a:off x="2252647" y="3048000"/>
            <a:ext cx="3864015" cy="131579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507EB8FA-CE59-064B-B6D8-32C4AA2191E9}"/>
              </a:ext>
            </a:extLst>
          </p:cNvPr>
          <p:cNvSpPr/>
          <p:nvPr/>
        </p:nvSpPr>
        <p:spPr>
          <a:xfrm>
            <a:off x="6205150" y="2194560"/>
            <a:ext cx="194163" cy="1123406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B1E88EA7-38AB-424D-9B0C-72FC44725C45}"/>
              </a:ext>
            </a:extLst>
          </p:cNvPr>
          <p:cNvSpPr/>
          <p:nvPr/>
        </p:nvSpPr>
        <p:spPr>
          <a:xfrm rot="10800000">
            <a:off x="7982367" y="2175598"/>
            <a:ext cx="194163" cy="1123406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326553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4B18F6-0525-DC49-BE46-C3D4B5EC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2" y="817740"/>
            <a:ext cx="3822665" cy="3396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AF5767-2C73-A442-B1FA-CC7AF6898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  <p:pic>
        <p:nvPicPr>
          <p:cNvPr id="15" name="Picture 14" descr="Screen Shot 2016-08-19 at 19.55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62" y="3241577"/>
            <a:ext cx="2331741" cy="1591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dirty="0" err="1"/>
              <a:t>activity_</a:t>
            </a:r>
            <a:r>
              <a:rPr lang="en-US" i="1" dirty="0" err="1"/>
              <a:t>home_drawer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2" name="Picture 11" descr="Screen Shot 2016-08-19 at 19.54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23" y="4213191"/>
            <a:ext cx="2709957" cy="8285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EF8E20-1836-774C-9614-FDF625EED817}"/>
              </a:ext>
            </a:extLst>
          </p:cNvPr>
          <p:cNvCxnSpPr>
            <a:cxnSpLocks/>
          </p:cNvCxnSpPr>
          <p:nvPr/>
        </p:nvCxnSpPr>
        <p:spPr>
          <a:xfrm>
            <a:off x="675684" y="2045074"/>
            <a:ext cx="787504" cy="228068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BD5193F5-C7A6-9546-86F1-35D8EA284D50}"/>
              </a:ext>
            </a:extLst>
          </p:cNvPr>
          <p:cNvSpPr/>
          <p:nvPr/>
        </p:nvSpPr>
        <p:spPr>
          <a:xfrm>
            <a:off x="6109216" y="1463707"/>
            <a:ext cx="194163" cy="1123406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536709E3-ACBB-3D4B-BFA7-FBE66D7653D5}"/>
              </a:ext>
            </a:extLst>
          </p:cNvPr>
          <p:cNvSpPr/>
          <p:nvPr/>
        </p:nvSpPr>
        <p:spPr>
          <a:xfrm rot="10800000">
            <a:off x="7552137" y="1464409"/>
            <a:ext cx="194163" cy="1123406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6E318378-9F57-B043-A06A-E30040076E45}"/>
              </a:ext>
            </a:extLst>
          </p:cNvPr>
          <p:cNvSpPr/>
          <p:nvPr/>
        </p:nvSpPr>
        <p:spPr>
          <a:xfrm>
            <a:off x="883837" y="1576777"/>
            <a:ext cx="182929" cy="2119450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AFEAB490-237A-4F41-801E-73DA08950F24}"/>
              </a:ext>
            </a:extLst>
          </p:cNvPr>
          <p:cNvSpPr/>
          <p:nvPr/>
        </p:nvSpPr>
        <p:spPr>
          <a:xfrm rot="10800000">
            <a:off x="3477135" y="1557815"/>
            <a:ext cx="182929" cy="2119450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FBE46A-24E3-654E-8BDE-75C2B7D57FED}"/>
              </a:ext>
            </a:extLst>
          </p:cNvPr>
          <p:cNvCxnSpPr>
            <a:cxnSpLocks/>
          </p:cNvCxnSpPr>
          <p:nvPr/>
        </p:nvCxnSpPr>
        <p:spPr>
          <a:xfrm flipV="1">
            <a:off x="3893328" y="2069969"/>
            <a:ext cx="2059454" cy="27679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5011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6F052D-2224-C449-BD2C-46C27D424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4" y="814258"/>
            <a:ext cx="6241695" cy="3941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 err="1"/>
              <a:t>app_bar_home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1EBB8-1F0F-6346-9080-022BA6331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80" y="15435"/>
            <a:ext cx="2536960" cy="5143500"/>
          </a:xfrm>
          <a:prstGeom prst="rect">
            <a:avLst/>
          </a:prstGeom>
        </p:spPr>
      </p:pic>
      <p:sp>
        <p:nvSpPr>
          <p:cNvPr id="19" name="Left Bracket 18">
            <a:extLst>
              <a:ext uri="{FF2B5EF4-FFF2-40B4-BE49-F238E27FC236}">
                <a16:creationId xmlns:a16="http://schemas.microsoft.com/office/drawing/2014/main" id="{90CA9258-38ED-3A46-AE47-656972721852}"/>
              </a:ext>
            </a:extLst>
          </p:cNvPr>
          <p:cNvSpPr/>
          <p:nvPr/>
        </p:nvSpPr>
        <p:spPr>
          <a:xfrm>
            <a:off x="6041380" y="592065"/>
            <a:ext cx="261999" cy="3763304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196D02E9-EBDC-FB49-9AC0-AE4DE7287DE7}"/>
              </a:ext>
            </a:extLst>
          </p:cNvPr>
          <p:cNvSpPr/>
          <p:nvPr/>
        </p:nvSpPr>
        <p:spPr>
          <a:xfrm rot="10800000">
            <a:off x="8241385" y="592767"/>
            <a:ext cx="261999" cy="3763304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A06ED93A-14DA-2942-AE25-C437C287C414}"/>
              </a:ext>
            </a:extLst>
          </p:cNvPr>
          <p:cNvSpPr/>
          <p:nvPr/>
        </p:nvSpPr>
        <p:spPr>
          <a:xfrm>
            <a:off x="6155665" y="908411"/>
            <a:ext cx="261999" cy="3368620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9B799F11-AB50-DD4D-953D-52ACD5C25AEA}"/>
              </a:ext>
            </a:extLst>
          </p:cNvPr>
          <p:cNvSpPr/>
          <p:nvPr/>
        </p:nvSpPr>
        <p:spPr>
          <a:xfrm rot="10800000">
            <a:off x="8149196" y="909112"/>
            <a:ext cx="261999" cy="3367919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3379EB-218D-CA42-9381-3E01918BEC92}"/>
              </a:ext>
            </a:extLst>
          </p:cNvPr>
          <p:cNvCxnSpPr>
            <a:cxnSpLocks/>
          </p:cNvCxnSpPr>
          <p:nvPr/>
        </p:nvCxnSpPr>
        <p:spPr>
          <a:xfrm flipH="1">
            <a:off x="4345858" y="2723536"/>
            <a:ext cx="3028336" cy="128802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9667158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 err="1"/>
              <a:t>content_home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2F046D-07CC-DA44-84CB-CEEED3F80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80" y="15435"/>
            <a:ext cx="2536960" cy="5143500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397CF87C-9F96-AA48-9897-6F805D63B7DD}"/>
              </a:ext>
            </a:extLst>
          </p:cNvPr>
          <p:cNvSpPr/>
          <p:nvPr/>
        </p:nvSpPr>
        <p:spPr>
          <a:xfrm>
            <a:off x="6155665" y="908411"/>
            <a:ext cx="261999" cy="3368620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3B71ACFA-CE18-5B4F-A95C-BD9DA661B414}"/>
              </a:ext>
            </a:extLst>
          </p:cNvPr>
          <p:cNvSpPr/>
          <p:nvPr/>
        </p:nvSpPr>
        <p:spPr>
          <a:xfrm rot="10800000">
            <a:off x="8149196" y="909112"/>
            <a:ext cx="261999" cy="3367919"/>
          </a:xfrm>
          <a:prstGeom prst="leftBracke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64C27-1934-D64C-9A64-E54B61652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6" y="848428"/>
            <a:ext cx="5532159" cy="402748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B05573-69DA-F04E-985F-8209F6F2FAA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578942" y="2592721"/>
            <a:ext cx="2576723" cy="24880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142147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Bind to the Drawer Layout etc.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8505065" cy="4299943"/>
          </a:xfrm>
        </p:spPr>
        <p:txBody>
          <a:bodyPr/>
          <a:lstStyle/>
          <a:p>
            <a:r>
              <a:rPr lang="en-US" dirty="0"/>
              <a:t>Once you have the necessary layouts and menu in place, you then need to bind to the </a:t>
            </a:r>
            <a:r>
              <a:rPr lang="en-US" b="1" dirty="0"/>
              <a:t>Drawer</a:t>
            </a:r>
            <a:r>
              <a:rPr lang="en-US" dirty="0"/>
              <a:t> and </a:t>
            </a:r>
            <a:r>
              <a:rPr lang="en-US" b="1" dirty="0"/>
              <a:t>Navigation View </a:t>
            </a:r>
            <a:r>
              <a:rPr lang="en-US" dirty="0"/>
              <a:t>to allow you to handle the user navigation and switching content based on user selection.</a:t>
            </a:r>
          </a:p>
          <a:p>
            <a:r>
              <a:rPr lang="en-US" dirty="0"/>
              <a:t>In your </a:t>
            </a:r>
            <a:r>
              <a:rPr lang="en-US" b="1" dirty="0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onCreate()</a:t>
            </a:r>
            <a:r>
              <a:rPr lang="en-US" dirty="0"/>
              <a:t>you’ll have something like 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9A38FF-E20D-F54F-B5C3-AF3E826DA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55" y="2993529"/>
            <a:ext cx="6731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587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1836" y="566061"/>
            <a:ext cx="8340328" cy="1924590"/>
          </a:xfrm>
        </p:spPr>
        <p:txBody>
          <a:bodyPr>
            <a:normAutofit/>
          </a:bodyPr>
          <a:lstStyle/>
          <a:p>
            <a:r>
              <a:rPr lang="en-US" sz="3000" dirty="0"/>
              <a:t>Donation </a:t>
            </a:r>
            <a:br>
              <a:rPr lang="en-US" sz="3000" dirty="0"/>
            </a:br>
            <a:r>
              <a:rPr lang="en-US" sz="3000" dirty="0"/>
              <a:t>Code Walkthrough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1149D4-6C0E-0440-8E77-7AD6D7C34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60" y="708120"/>
            <a:ext cx="4687244" cy="35411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Bind to the Drawer Layout etc.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8505065" cy="4299943"/>
          </a:xfrm>
        </p:spPr>
        <p:txBody>
          <a:bodyPr/>
          <a:lstStyle/>
          <a:p>
            <a:r>
              <a:rPr lang="en-US" dirty="0"/>
              <a:t>You’ll probably want to display some kind of initial landing page once the app starts so in our example, we load up the Donate Screen (maintained in our </a:t>
            </a:r>
            <a:r>
              <a:rPr lang="en-US" b="1" dirty="0">
                <a:solidFill>
                  <a:srgbClr val="00882B"/>
                </a:solidFill>
                <a:latin typeface="Courier New" pitchFamily="49" charset="0"/>
                <a:cs typeface="Courier New" pitchFamily="49" charset="0"/>
              </a:rPr>
              <a:t>DonateFragment</a:t>
            </a:r>
            <a:r>
              <a:rPr lang="en-US" dirty="0"/>
              <a:t>)</a:t>
            </a:r>
          </a:p>
          <a:p>
            <a:r>
              <a:rPr lang="en-US" dirty="0"/>
              <a:t>Again, in your </a:t>
            </a:r>
            <a:r>
              <a:rPr lang="en-US" b="1" i="1" dirty="0">
                <a:solidFill>
                  <a:srgbClr val="008000"/>
                </a:solidFill>
              </a:rPr>
              <a:t>onCreate()</a:t>
            </a:r>
            <a:r>
              <a:rPr lang="en-US" dirty="0"/>
              <a:t> you’ll have something like the following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creates a new instance of a DonateFragment and replaces the fragment in our FrameLayout with this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7" name="Picture 6" descr="A picture containing knife, table, bird&#10;&#10;Description automatically generated">
            <a:extLst>
              <a:ext uri="{FF2B5EF4-FFF2-40B4-BE49-F238E27FC236}">
                <a16:creationId xmlns:a16="http://schemas.microsoft.com/office/drawing/2014/main" id="{6D78EB7C-CC2E-DF4B-8153-3EFC76ED6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05" y="2724513"/>
            <a:ext cx="496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91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8060566" cy="761815"/>
          </a:xfrm>
        </p:spPr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Handle Drawer Click &amp; Update Content 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03538"/>
            <a:ext cx="8746187" cy="4299943"/>
          </a:xfrm>
        </p:spPr>
        <p:txBody>
          <a:bodyPr/>
          <a:lstStyle/>
          <a:p>
            <a:r>
              <a:rPr lang="en-US" dirty="0"/>
              <a:t>To handle users menu selection we implement 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ltGray">
          <a:xfrm flipV="1">
            <a:off x="4572000" y="2386227"/>
            <a:ext cx="1500080" cy="562124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en-US" sz="1688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3D6EB-D372-6546-8843-A6590C00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" y="1387038"/>
            <a:ext cx="6031774" cy="321232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D6AB1-54DD-9240-9C9D-F4DAEBEF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55" y="1233415"/>
            <a:ext cx="1908856" cy="387006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E2CCBB-8E3D-A24D-974F-2F29DE5943B4}"/>
              </a:ext>
            </a:extLst>
          </p:cNvPr>
          <p:cNvCxnSpPr>
            <a:cxnSpLocks/>
          </p:cNvCxnSpPr>
          <p:nvPr/>
        </p:nvCxnSpPr>
        <p:spPr>
          <a:xfrm>
            <a:off x="5471696" y="2377645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750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8060566" cy="761815"/>
          </a:xfrm>
        </p:spPr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Handle Drawer Click &amp; Update Content 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03538"/>
            <a:ext cx="8746187" cy="4299943"/>
          </a:xfrm>
        </p:spPr>
        <p:txBody>
          <a:bodyPr/>
          <a:lstStyle/>
          <a:p>
            <a:r>
              <a:rPr lang="en-US" dirty="0"/>
              <a:t>To handle users menu selection we implement 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ltGray">
          <a:xfrm flipV="1">
            <a:off x="4572000" y="2386227"/>
            <a:ext cx="1500080" cy="562124"/>
          </a:xfrm>
          <a:prstGeom prst="line">
            <a:avLst/>
          </a:prstGeom>
          <a:noFill/>
          <a:ln w="28575">
            <a:solidFill>
              <a:srgbClr val="00B0F0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en-US" sz="1688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3D6EB-D372-6546-8843-A6590C00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" y="1387038"/>
            <a:ext cx="6031774" cy="3212324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D6AB1-54DD-9240-9C9D-F4DAEBEF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55" y="1233415"/>
            <a:ext cx="1908856" cy="387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313265-CC75-2946-8920-0E14EEC6F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040" y="1233415"/>
            <a:ext cx="1900802" cy="387006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E2CCBB-8E3D-A24D-974F-2F29DE5943B4}"/>
              </a:ext>
            </a:extLst>
          </p:cNvPr>
          <p:cNvCxnSpPr>
            <a:cxnSpLocks/>
          </p:cNvCxnSpPr>
          <p:nvPr/>
        </p:nvCxnSpPr>
        <p:spPr>
          <a:xfrm>
            <a:off x="5471696" y="2778244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02596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8060566" cy="761815"/>
          </a:xfrm>
        </p:spPr>
        <p:txBody>
          <a:bodyPr/>
          <a:lstStyle/>
          <a:p>
            <a:r>
              <a:rPr lang="en-US" dirty="0"/>
              <a:t>Overview – </a:t>
            </a:r>
            <a:r>
              <a:rPr lang="en-US" i="1" dirty="0"/>
              <a:t>Handle Drawer Click &amp; Update Content 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623" y="803538"/>
            <a:ext cx="8746187" cy="4299943"/>
          </a:xfrm>
        </p:spPr>
        <p:txBody>
          <a:bodyPr/>
          <a:lstStyle/>
          <a:p>
            <a:r>
              <a:rPr lang="en-US" dirty="0"/>
              <a:t>To handle users menu selection we implement the 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BD6AB1-54DD-9240-9C9D-F4DAEBEF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755" y="1233416"/>
            <a:ext cx="1908856" cy="38700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70AB1F-7115-0749-AF14-CFB5172D2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8" y="1902900"/>
            <a:ext cx="5016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19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D1AA-8AC6-1547-9E2C-25FB344B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72A2C-50CD-2843-8B7F-9F22E978A4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8CBD-BADE-ED45-A6D2-C5D43827A2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B517CF-D597-3E4F-87F0-60F85CB2C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35" y="15435"/>
            <a:ext cx="2291731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DF331C-A526-C248-BFB0-37DEB7AD9632}"/>
              </a:ext>
            </a:extLst>
          </p:cNvPr>
          <p:cNvCxnSpPr>
            <a:cxnSpLocks/>
          </p:cNvCxnSpPr>
          <p:nvPr/>
        </p:nvCxnSpPr>
        <p:spPr>
          <a:xfrm>
            <a:off x="4429823" y="992986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FADA11-0059-6A48-896F-B1BB4B24F5C4}"/>
              </a:ext>
            </a:extLst>
          </p:cNvPr>
          <p:cNvCxnSpPr>
            <a:cxnSpLocks/>
          </p:cNvCxnSpPr>
          <p:nvPr/>
        </p:nvCxnSpPr>
        <p:spPr>
          <a:xfrm>
            <a:off x="4648200" y="1559044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AEBB4-7541-EF4E-A67F-18D8F067DD8E}"/>
              </a:ext>
            </a:extLst>
          </p:cNvPr>
          <p:cNvCxnSpPr>
            <a:cxnSpLocks/>
          </p:cNvCxnSpPr>
          <p:nvPr/>
        </p:nvCxnSpPr>
        <p:spPr>
          <a:xfrm>
            <a:off x="4648200" y="3562015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101A12-41C7-A047-A41E-C405EEC9F0EA}"/>
              </a:ext>
            </a:extLst>
          </p:cNvPr>
          <p:cNvCxnSpPr>
            <a:cxnSpLocks/>
          </p:cNvCxnSpPr>
          <p:nvPr/>
        </p:nvCxnSpPr>
        <p:spPr>
          <a:xfrm>
            <a:off x="4648200" y="4275421"/>
            <a:ext cx="1355824" cy="170107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D328FBA-DAE5-504E-BD97-C6D5EAED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624" y="803538"/>
            <a:ext cx="4099178" cy="4299943"/>
          </a:xfrm>
        </p:spPr>
        <p:txBody>
          <a:bodyPr/>
          <a:lstStyle/>
          <a:p>
            <a:r>
              <a:rPr lang="en-US" dirty="0"/>
              <a:t>Added Layouts &amp; Menus (Manually)</a:t>
            </a:r>
          </a:p>
          <a:p>
            <a:r>
              <a:rPr lang="en-US" dirty="0"/>
              <a:t>Added ‘Controller’ Home (Manually)</a:t>
            </a:r>
          </a:p>
          <a:p>
            <a:r>
              <a:rPr lang="en-US" dirty="0"/>
              <a:t>Added ‘Blank Fragments’ (Auto, but managed Manually)</a:t>
            </a:r>
          </a:p>
        </p:txBody>
      </p:sp>
    </p:spTree>
    <p:extLst>
      <p:ext uri="{BB962C8B-B14F-4D97-AF65-F5344CB8AC3E}">
        <p14:creationId xmlns:p14="http://schemas.microsoft.com/office/powerpoint/2010/main" val="13560309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401835" y="2645418"/>
            <a:ext cx="8591163" cy="2037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19188" indent="-1111250" algn="l"/>
            <a:r>
              <a:rPr lang="en-IE" sz="1476" dirty="0"/>
              <a:t>Sources: 	</a:t>
            </a:r>
            <a:r>
              <a:rPr lang="en-IE" sz="1476" dirty="0">
                <a:hlinkClick r:id="rId2"/>
              </a:rPr>
              <a:t>https://blog.mindorks.com/android-navigation-drawer-in-kotlin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3"/>
              </a:rPr>
              <a:t>https://medium.com/@umang.burman.micro/navigation-drawer-with-navigation-component-4f032bfdeae6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4"/>
              </a:rPr>
              <a:t>https://developer.android.com/guide/navigation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5"/>
              </a:rPr>
              <a:t>https://medium.com/@myric.september/navigation-in-android-navigation-architecture-component-a1f103a6cc52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6"/>
              </a:rPr>
              <a:t>https://material.io/components/navigation-drawer/#</a:t>
            </a:r>
            <a:endParaRPr lang="en-IE" sz="1476" dirty="0"/>
          </a:p>
          <a:p>
            <a:pPr marL="1119188" indent="-1111250" algn="l"/>
            <a:br>
              <a:rPr lang="en-IE" sz="1476" dirty="0"/>
            </a:br>
            <a:endParaRPr lang="en-IE" sz="1476" dirty="0"/>
          </a:p>
          <a:p>
            <a:pPr marL="1119188" indent="-1111250" algn="l"/>
            <a:endParaRPr sz="147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92386"/>
      </p:ext>
    </p:extLst>
  </p:cSld>
  <p:clrMapOvr>
    <a:masterClrMapping/>
  </p:clrMapOvr>
  <p:transition spd="med" advTm="833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26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b="1" dirty="0">
                <a:solidFill>
                  <a:srgbClr val="C00000"/>
                </a:solidFill>
              </a:rPr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80630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Manual Nav Drawer Setup Walkthrough</a:t>
            </a:r>
          </a:p>
          <a:p>
            <a:pPr>
              <a:spcBef>
                <a:spcPts val="633"/>
              </a:spcBef>
            </a:pPr>
            <a:r>
              <a:rPr lang="en-IE" sz="2600" dirty="0">
                <a:solidFill>
                  <a:schemeClr val="tx1"/>
                </a:solidFill>
              </a:rPr>
              <a:t>Code Extracts from Donation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0586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Nav Drawer</a:t>
            </a:r>
            <a:br>
              <a:rPr lang="en-IE" sz="3000" dirty="0"/>
            </a:br>
            <a:r>
              <a:rPr lang="en-IE" sz="3000" dirty="0"/>
              <a:t>in Donation</a:t>
            </a:r>
            <a:endParaRPr lang="en-IE" sz="3000" i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401836" y="2645421"/>
            <a:ext cx="8340328" cy="535781"/>
          </a:xfrm>
        </p:spPr>
        <p:txBody>
          <a:bodyPr/>
          <a:lstStyle/>
          <a:p>
            <a:r>
              <a:rPr lang="en-IE" dirty="0"/>
              <a:t>Manual Setup (no Navigation Component)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F03B9F-FEE2-304D-87D6-37B0E6D2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74" y="461385"/>
            <a:ext cx="4620490" cy="32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8138"/>
      </p:ext>
    </p:extLst>
  </p:cSld>
  <p:clrMapOvr>
    <a:masterClrMapping/>
  </p:clrMapOvr>
  <p:transition spd="med" advTm="528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80" y="15435"/>
            <a:ext cx="2536960" cy="5143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B49858-50EF-2F4D-B3A6-5A6BF28C619A}"/>
              </a:ext>
            </a:extLst>
          </p:cNvPr>
          <p:cNvCxnSpPr/>
          <p:nvPr/>
        </p:nvCxnSpPr>
        <p:spPr>
          <a:xfrm>
            <a:off x="5338356" y="661854"/>
            <a:ext cx="888275" cy="12594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75262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05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4056" y="15435"/>
            <a:ext cx="2531608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4A34E9-0591-7740-9112-2F619A54195B}"/>
              </a:ext>
            </a:extLst>
          </p:cNvPr>
          <p:cNvCxnSpPr/>
          <p:nvPr/>
        </p:nvCxnSpPr>
        <p:spPr>
          <a:xfrm>
            <a:off x="5295121" y="1802677"/>
            <a:ext cx="888275" cy="12594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88417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732" y="15435"/>
            <a:ext cx="2526255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3E8DFA-D2AC-3647-B662-FC97EBBD7DC6}"/>
              </a:ext>
            </a:extLst>
          </p:cNvPr>
          <p:cNvCxnSpPr/>
          <p:nvPr/>
        </p:nvCxnSpPr>
        <p:spPr>
          <a:xfrm>
            <a:off x="5338356" y="661854"/>
            <a:ext cx="888275" cy="12594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067800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324635" y="141480"/>
            <a:ext cx="6335054" cy="594066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algn="l" defTabSz="685800" rtl="0">
              <a:spcBef>
                <a:spcPct val="0"/>
              </a:spcBef>
              <a:defRPr/>
            </a:pPr>
            <a:r>
              <a:rPr lang="en-US" sz="3600" b="1" kern="1200" spc="-75" dirty="0">
                <a:solidFill>
                  <a:srgbClr val="00882B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Navigation in Donation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521C5C-0636-DE49-9D7B-D1081E0C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881" y="843559"/>
            <a:ext cx="5460279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45AE0-5E47-3042-9C34-08B9EBDE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1380" y="15435"/>
            <a:ext cx="2536960" cy="51434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ADB1EB-B170-A949-82E8-0F5D4322FD02}"/>
              </a:ext>
            </a:extLst>
          </p:cNvPr>
          <p:cNvCxnSpPr/>
          <p:nvPr/>
        </p:nvCxnSpPr>
        <p:spPr>
          <a:xfrm>
            <a:off x="5294813" y="2342608"/>
            <a:ext cx="888275" cy="12594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4953467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21556</TotalTime>
  <Words>761</Words>
  <Application>Microsoft Macintosh PowerPoint</Application>
  <PresentationFormat>On-screen Show (16:9)</PresentationFormat>
  <Paragraphs>142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Donation  Code Walkthrough</vt:lpstr>
      <vt:lpstr>Agenda</vt:lpstr>
      <vt:lpstr>Nav Drawer in Donation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Navigation Drawer Overview</vt:lpstr>
      <vt:lpstr>Overview - Create Drawer Layout</vt:lpstr>
      <vt:lpstr>Overview - Create Drawer Layout</vt:lpstr>
      <vt:lpstr>Overview - Create Drawer Layout</vt:lpstr>
      <vt:lpstr>Overview – nav_header_home</vt:lpstr>
      <vt:lpstr>Overview – activity_home_drawer</vt:lpstr>
      <vt:lpstr>Overview – app_bar_home</vt:lpstr>
      <vt:lpstr>Overview – content_home</vt:lpstr>
      <vt:lpstr>Overview – Bind to the Drawer Layout etc.</vt:lpstr>
      <vt:lpstr>Overview – Bind to the Drawer Layout etc.</vt:lpstr>
      <vt:lpstr>Overview – Handle Drawer Click &amp; Update Content *</vt:lpstr>
      <vt:lpstr>Overview – Handle Drawer Click &amp; Update Content *</vt:lpstr>
      <vt:lpstr>Overview – Handle Drawer Click &amp; Update Content *</vt:lpstr>
      <vt:lpstr>Project Structure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14</cp:revision>
  <dcterms:created xsi:type="dcterms:W3CDTF">2019-01-29T16:40:14Z</dcterms:created>
  <dcterms:modified xsi:type="dcterms:W3CDTF">2019-10-15T09:28:37Z</dcterms:modified>
</cp:coreProperties>
</file>